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86" r:id="rId8"/>
    <p:sldId id="287" r:id="rId9"/>
    <p:sldId id="265" r:id="rId10"/>
    <p:sldId id="266" r:id="rId11"/>
    <p:sldId id="267" r:id="rId12"/>
    <p:sldId id="268" r:id="rId13"/>
    <p:sldId id="288" r:id="rId14"/>
    <p:sldId id="289" r:id="rId15"/>
    <p:sldId id="270" r:id="rId16"/>
    <p:sldId id="275" r:id="rId17"/>
    <p:sldId id="277" r:id="rId18"/>
    <p:sldId id="278" r:id="rId19"/>
    <p:sldId id="279" r:id="rId20"/>
    <p:sldId id="280" r:id="rId21"/>
    <p:sldId id="281" r:id="rId22"/>
    <p:sldId id="28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encraft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" TargetMode="Externa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uiverse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Ruben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Molnár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7B6077-F28C-6467-9C07-C5FF0079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99" y="365519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1943101"/>
            <a:ext cx="4824159" cy="231011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Kosárba helyezés engedélyezése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 megkezdése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 írása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01413C-5779-206D-3C42-2101898E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10" y="1500754"/>
            <a:ext cx="4452072" cy="38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09" y="2094912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Valamennyi oldalról elérhető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00E579-B39D-2452-CBA8-26EA3DC7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13083" r="25344" b="14125"/>
          <a:stretch/>
        </p:blipFill>
        <p:spPr>
          <a:xfrm>
            <a:off x="6096000" y="1730272"/>
            <a:ext cx="5734333" cy="4196636"/>
          </a:xfrm>
          <a:prstGeom prst="rect">
            <a:avLst/>
          </a:prstGeom>
        </p:spPr>
      </p:pic>
      <p:pic>
        <p:nvPicPr>
          <p:cNvPr id="4" name="image44.png">
            <a:extLst>
              <a:ext uri="{FF2B5EF4-FFF2-40B4-BE49-F238E27FC236}">
                <a16:creationId xmlns:a16="http://schemas.microsoft.com/office/drawing/2014/main" id="{BC894151-83AC-A138-7D75-7FEC91C599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8592" y="4422335"/>
            <a:ext cx="5758815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6171501" y="4490075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C48D37DD-F1EA-5838-82F3-28425716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4742" r="6534" b="10372"/>
          <a:stretch/>
        </p:blipFill>
        <p:spPr>
          <a:xfrm>
            <a:off x="7018966" y="3550508"/>
            <a:ext cx="4748968" cy="187913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BD19064-4A26-0E99-F401-1E3287E6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7" y="2614969"/>
            <a:ext cx="5376152" cy="37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3235C-7C68-EDB6-A5C3-2743621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C10D80-D21C-108B-72F0-164F54C2DA86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megtekintése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módosítása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822D1AA-AFD2-A858-5543-956AA5B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99" y="1853754"/>
            <a:ext cx="4568968" cy="4020314"/>
          </a:xfrm>
        </p:spPr>
      </p:pic>
    </p:spTree>
    <p:extLst>
      <p:ext uri="{BB962C8B-B14F-4D97-AF65-F5344CB8AC3E}">
        <p14:creationId xmlns:p14="http://schemas.microsoft.com/office/powerpoint/2010/main" val="404013498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52F6A7-94A9-20C9-83A6-481612C4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r>
              <a:rPr lang="en-US" sz="4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módosítása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354017-FFA4-EB2F-890B-667A6145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 b="13300"/>
          <a:stretch/>
        </p:blipFill>
        <p:spPr>
          <a:xfrm>
            <a:off x="4470843" y="2407640"/>
            <a:ext cx="3459996" cy="3670346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74E5782-C3C8-EA43-7C4B-E3778B01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3198109"/>
            <a:ext cx="3459996" cy="2879877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2759DD-4A85-B24A-F9C6-9E6A14A7E392}"/>
              </a:ext>
            </a:extLst>
          </p:cNvPr>
          <p:cNvSpPr txBox="1">
            <a:spLocks/>
          </p:cNvSpPr>
          <p:nvPr/>
        </p:nvSpPr>
        <p:spPr>
          <a:xfrm>
            <a:off x="511239" y="2063692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Jelszó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megerősítése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06328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DBCD855F-8405-D20F-19D4-04BB5CCA10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04" y="2078831"/>
            <a:ext cx="1884766" cy="4110038"/>
          </a:xfrm>
          <a:prstGeom prst="rect">
            <a:avLst/>
          </a:prstGeom>
          <a:ln/>
        </p:spPr>
      </p:pic>
      <p:pic>
        <p:nvPicPr>
          <p:cNvPr id="5" name="image34.png">
            <a:extLst>
              <a:ext uri="{FF2B5EF4-FFF2-40B4-BE49-F238E27FC236}">
                <a16:creationId xmlns:a16="http://schemas.microsoft.com/office/drawing/2014/main" id="{0DB9A5B6-DA16-2735-ECA5-7BE354AE35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4434" y="2043113"/>
            <a:ext cx="1878330" cy="4133850"/>
          </a:xfrm>
          <a:prstGeom prst="rect">
            <a:avLst/>
          </a:prstGeom>
          <a:ln/>
        </p:spPr>
      </p:pic>
      <p:pic>
        <p:nvPicPr>
          <p:cNvPr id="6" name="image49.png">
            <a:extLst>
              <a:ext uri="{FF2B5EF4-FFF2-40B4-BE49-F238E27FC236}">
                <a16:creationId xmlns:a16="http://schemas.microsoft.com/office/drawing/2014/main" id="{304D92F1-E2F1-1C79-1DB0-544C9AB33F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9292" y="2066925"/>
            <a:ext cx="1913890" cy="4133850"/>
          </a:xfrm>
          <a:prstGeom prst="rect">
            <a:avLst/>
          </a:prstGeom>
          <a:ln/>
        </p:spPr>
      </p:pic>
      <p:pic>
        <p:nvPicPr>
          <p:cNvPr id="7" name="image42.png">
            <a:extLst>
              <a:ext uri="{FF2B5EF4-FFF2-40B4-BE49-F238E27FC236}">
                <a16:creationId xmlns:a16="http://schemas.microsoft.com/office/drawing/2014/main" id="{3F88FC94-2D16-CDAC-CED0-751D1FA364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4731" y="2262505"/>
            <a:ext cx="2800350" cy="3742690"/>
          </a:xfrm>
          <a:prstGeom prst="rect">
            <a:avLst/>
          </a:prstGeom>
          <a:ln/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1CFA88B7-017B-51B6-8681-6EF78632F9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190578" y="2262505"/>
            <a:ext cx="2816225" cy="37617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 err="1">
                <a:latin typeface="Arial Black" panose="020B0A04020102020204" pitchFamily="34" charset="0"/>
              </a:rPr>
              <a:t>Admin</a:t>
            </a:r>
            <a:r>
              <a:rPr lang="hu-HU" dirty="0">
                <a:latin typeface="Arial Black" panose="020B0A04020102020204" pitchFamily="34" charset="0"/>
              </a:rPr>
              <a:t>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09C705-75EB-C077-0C5C-A3F1D185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" y="2304645"/>
            <a:ext cx="4639322" cy="311511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82C27A1-E997-FF34-5F56-5BAA360CF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-1" r="27476" b="50001"/>
          <a:stretch/>
        </p:blipFill>
        <p:spPr>
          <a:xfrm>
            <a:off x="5981350" y="2304644"/>
            <a:ext cx="5740773" cy="31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étterem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termékei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megtekinthetők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kezelhehők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08509D-7480-3C43-AE5F-A385D791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"/>
          <a:stretch/>
        </p:blipFill>
        <p:spPr>
          <a:xfrm>
            <a:off x="1534696" y="2719501"/>
            <a:ext cx="7777084" cy="39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</a:rPr>
              <a:t>Termékek</a:t>
            </a:r>
            <a:r>
              <a:rPr lang="hu-HU" sz="4000" dirty="0">
                <a:latin typeface="Arial Black" panose="020B0A04020102020204" pitchFamily="34" charset="0"/>
              </a:rPr>
              <a:t>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0035B3-992D-DEAB-4986-A7AA807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42" y="2242204"/>
            <a:ext cx="3588265" cy="37975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1DEA2D1-3FF0-A4F6-B35C-7006B1F8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2519" r="1766" b="7117"/>
          <a:stretch/>
        </p:blipFill>
        <p:spPr>
          <a:xfrm>
            <a:off x="1991709" y="3482458"/>
            <a:ext cx="4209066" cy="13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</a:t>
            </a:r>
            <a:r>
              <a:rPr lang="en-US" sz="4000" dirty="0" err="1">
                <a:latin typeface="Arial Black" panose="020B0A04020102020204" pitchFamily="34" charset="0"/>
              </a:rPr>
              <a:t>termék</a:t>
            </a:r>
            <a:r>
              <a:rPr lang="hu-HU" sz="4000" dirty="0">
                <a:latin typeface="Arial Black" panose="020B0A04020102020204" pitchFamily="34" charset="0"/>
              </a:rPr>
              <a:t> felvétele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90613B-2FD7-C888-35F4-C6E799C5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10" y="1768029"/>
            <a:ext cx="3978076" cy="4870292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661B44D-571D-1C15-C8AC-CB49405E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14" y="2015732"/>
            <a:ext cx="5039128" cy="3450613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Fontos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megadása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Kategória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mennyiségi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egység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kiválasztása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796604"/>
            <a:ext cx="9520158" cy="4781724"/>
          </a:xfrm>
        </p:spPr>
        <p:txBody>
          <a:bodyPr>
            <a:normAutofit/>
          </a:bodyPr>
          <a:lstStyle/>
          <a:p>
            <a:r>
              <a:rPr lang="hu-H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 választása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Sötét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mód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rendelésnél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Keresési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funkció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Előző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rendelések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listája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Adatvédelem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erősítése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4220711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https://getbootstrap.com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</a:t>
            </a:r>
            <a:endParaRPr lang="hu-HU" sz="1800" u="none" strike="noStrike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https://uiverse.io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https://fontawesome.com/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https://learn.microsoft.com/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https://www.w3schools.com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https://gencraft.com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AC3714D-D187-4A44-0DFB-E48F7C92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00" y="1816814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C7E1CB4-7560-C9CF-38EE-33BBC485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1" y="170391"/>
            <a:ext cx="7499757" cy="6517218"/>
          </a:xfrm>
        </p:spPr>
      </p:pic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70E8765-181E-8F98-CE36-3D2AA43595DC}"/>
              </a:ext>
            </a:extLst>
          </p:cNvPr>
          <p:cNvGrpSpPr/>
          <p:nvPr/>
        </p:nvGrpSpPr>
        <p:grpSpPr>
          <a:xfrm>
            <a:off x="2869382" y="1899048"/>
            <a:ext cx="6453235" cy="1738312"/>
            <a:chOff x="2869382" y="1899048"/>
            <a:chExt cx="6453235" cy="1738312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4A7D68F2-0C65-4749-83D2-0AD40C5B9AFB}"/>
                </a:ext>
              </a:extLst>
            </p:cNvPr>
            <p:cNvSpPr/>
            <p:nvPr/>
          </p:nvSpPr>
          <p:spPr>
            <a:xfrm>
              <a:off x="2869382" y="1899048"/>
              <a:ext cx="6453235" cy="17383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B4A2AC77-0DB7-4D43-9437-86A5F63E47C2}"/>
                </a:ext>
              </a:extLst>
            </p:cNvPr>
            <p:cNvSpPr/>
            <p:nvPr/>
          </p:nvSpPr>
          <p:spPr>
            <a:xfrm>
              <a:off x="3355595" y="2379834"/>
              <a:ext cx="2382474" cy="9731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FE3D3E07-5C1B-4DF5-B14F-7F6DB080E8E9}"/>
                </a:ext>
              </a:extLst>
            </p:cNvPr>
            <p:cNvSpPr/>
            <p:nvPr/>
          </p:nvSpPr>
          <p:spPr>
            <a:xfrm>
              <a:off x="6453932" y="2379823"/>
              <a:ext cx="2457974" cy="973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E65145A5-42A1-4FC1-B7EC-D6AA6A291CAC}"/>
                </a:ext>
              </a:extLst>
            </p:cNvPr>
            <p:cNvSpPr txBox="1"/>
            <p:nvPr/>
          </p:nvSpPr>
          <p:spPr>
            <a:xfrm>
              <a:off x="5399625" y="1950900"/>
              <a:ext cx="139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Weboldal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52ED368-32AD-4882-A0FA-605BCC8835DC}"/>
                </a:ext>
              </a:extLst>
            </p:cNvPr>
            <p:cNvSpPr txBox="1"/>
            <p:nvPr/>
          </p:nvSpPr>
          <p:spPr>
            <a:xfrm>
              <a:off x="3841287" y="2543229"/>
              <a:ext cx="139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Regisztrált felhasználó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D701822D-94BE-475D-B91D-2F57910EC2C9}"/>
                </a:ext>
              </a:extLst>
            </p:cNvPr>
            <p:cNvSpPr txBox="1"/>
            <p:nvPr/>
          </p:nvSpPr>
          <p:spPr>
            <a:xfrm>
              <a:off x="6986546" y="2666340"/>
              <a:ext cx="139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Látogató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9643168B-BA70-4EA7-AC42-17184B033D19}"/>
              </a:ext>
            </a:extLst>
          </p:cNvPr>
          <p:cNvGrpSpPr/>
          <p:nvPr/>
        </p:nvGrpSpPr>
        <p:grpSpPr>
          <a:xfrm>
            <a:off x="4057472" y="3855189"/>
            <a:ext cx="4077053" cy="1738312"/>
            <a:chOff x="4057472" y="3855189"/>
            <a:chExt cx="4077053" cy="1738312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80B27CE4-2DB1-17F5-821F-395E5D247AEC}"/>
                </a:ext>
              </a:extLst>
            </p:cNvPr>
            <p:cNvGrpSpPr/>
            <p:nvPr/>
          </p:nvGrpSpPr>
          <p:grpSpPr>
            <a:xfrm>
              <a:off x="4057472" y="3855189"/>
              <a:ext cx="4077053" cy="1738312"/>
              <a:chOff x="4057472" y="3855189"/>
              <a:chExt cx="4077053" cy="1738312"/>
            </a:xfrm>
          </p:grpSpPr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CAADDF86-BD9D-4138-9943-0F9FC9D3D3C1}"/>
                  </a:ext>
                </a:extLst>
              </p:cNvPr>
              <p:cNvSpPr/>
              <p:nvPr/>
            </p:nvSpPr>
            <p:spPr>
              <a:xfrm>
                <a:off x="4057472" y="3855189"/>
                <a:ext cx="4077053" cy="17383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Téglalap: lekerekített 8">
                <a:extLst>
                  <a:ext uri="{FF2B5EF4-FFF2-40B4-BE49-F238E27FC236}">
                    <a16:creationId xmlns:a16="http://schemas.microsoft.com/office/drawing/2014/main" id="{B2A8DA10-86A3-4324-9472-99F2EAAB8E46}"/>
                  </a:ext>
                </a:extLst>
              </p:cNvPr>
              <p:cNvSpPr/>
              <p:nvPr/>
            </p:nvSpPr>
            <p:spPr>
              <a:xfrm>
                <a:off x="4867011" y="4390538"/>
                <a:ext cx="2457974" cy="9731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86E6606C-0451-48DD-B674-5920EA9B1C70}"/>
                  </a:ext>
                </a:extLst>
              </p:cNvPr>
              <p:cNvSpPr txBox="1"/>
              <p:nvPr/>
            </p:nvSpPr>
            <p:spPr>
              <a:xfrm>
                <a:off x="4867011" y="3922809"/>
                <a:ext cx="2457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Szerkesztői felület</a:t>
                </a:r>
                <a:endParaRPr lang="hu-H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0002A7B2-3F09-44A3-8545-5FB2A5CC7E2B}"/>
                </a:ext>
              </a:extLst>
            </p:cNvPr>
            <p:cNvSpPr txBox="1"/>
            <p:nvPr/>
          </p:nvSpPr>
          <p:spPr>
            <a:xfrm>
              <a:off x="5253646" y="4692444"/>
              <a:ext cx="1684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Adminisztrátor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627832"/>
            <a:ext cx="2868948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09224A5-FB43-138A-2AA9-808C027CA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67" y="1921078"/>
            <a:ext cx="8155886" cy="40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6A40EC-7910-DBBA-E100-4B124CAA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954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Étlap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D2BE4A7-B472-2810-F4FA-CFAE6904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13051" r="1530"/>
          <a:stretch/>
        </p:blipFill>
        <p:spPr>
          <a:xfrm>
            <a:off x="4974671" y="1512008"/>
            <a:ext cx="6795083" cy="3074780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3EB7509-ACB1-27F0-8EC8-5E2DB51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9" t="77957" r="849" b="650"/>
          <a:stretch/>
        </p:blipFill>
        <p:spPr>
          <a:xfrm>
            <a:off x="1207967" y="4354100"/>
            <a:ext cx="2709733" cy="1430537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79325135-9CAE-F0D8-1DCF-A4E593FEE4E5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 kategória alapján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Gyors felgörgetés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Kosárba helyezés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383C27-3D5D-96C0-0FC7-CBB2188D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104"/>
          <a:stretch/>
        </p:blipFill>
        <p:spPr>
          <a:xfrm>
            <a:off x="6358855" y="4733590"/>
            <a:ext cx="3758268" cy="13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9191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F3BF2-EBEB-CBDE-66FC-AAAA5BE9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0385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Rólunk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A132B-35C7-2C2E-C327-07D1E92EF95B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Értékelés létrehozása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Információk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E9D4742-8B7F-40F7-B49C-D7D3A223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7" y="1811809"/>
            <a:ext cx="5671278" cy="4261820"/>
          </a:xfrm>
        </p:spPr>
      </p:pic>
    </p:spTree>
    <p:extLst>
      <p:ext uri="{BB962C8B-B14F-4D97-AF65-F5344CB8AC3E}">
        <p14:creationId xmlns:p14="http://schemas.microsoft.com/office/powerpoint/2010/main" val="1397869035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166" y="2342544"/>
            <a:ext cx="3302803" cy="1822770"/>
          </a:xfrm>
        </p:spPr>
        <p:txBody>
          <a:bodyPr>
            <a:normAutofit/>
          </a:bodyPr>
          <a:lstStyle/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Fontosabb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adatok megadása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Település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választás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EB1C46D-B792-C7E4-5ABF-097CED74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1" t="3933" r="19523" b="2518"/>
          <a:stretch/>
        </p:blipFill>
        <p:spPr>
          <a:xfrm>
            <a:off x="7323908" y="1332489"/>
            <a:ext cx="2664823" cy="53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610</TotalTime>
  <Words>210</Words>
  <Application>Microsoft Office PowerPoint</Application>
  <PresentationFormat>Szélesvásznú</PresentationFormat>
  <Paragraphs>89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Palatino Linotype</vt:lpstr>
      <vt:lpstr>Times New Roman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Étlap</vt:lpstr>
      <vt:lpstr>Rólunk</vt:lpstr>
      <vt:lpstr>Regisztráció</vt:lpstr>
      <vt:lpstr>Bejelentkezés</vt:lpstr>
      <vt:lpstr>Kosár</vt:lpstr>
      <vt:lpstr>Rendelés</vt:lpstr>
      <vt:lpstr>Profil</vt:lpstr>
      <vt:lpstr>Profil módosítása</vt:lpstr>
      <vt:lpstr>Reszponzivitás</vt:lpstr>
      <vt:lpstr>Admin felület</vt:lpstr>
      <vt:lpstr>Használata</vt:lpstr>
      <vt:lpstr>Adatok megtekintése</vt:lpstr>
      <vt:lpstr>Termékek módosítása, törlése</vt:lpstr>
      <vt:lpstr>Új termék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3111TAN-19</dc:creator>
  <cp:lastModifiedBy>Kornél Kertész</cp:lastModifiedBy>
  <cp:revision>47</cp:revision>
  <dcterms:created xsi:type="dcterms:W3CDTF">2024-04-29T10:13:18Z</dcterms:created>
  <dcterms:modified xsi:type="dcterms:W3CDTF">2025-04-27T20:40:06Z</dcterms:modified>
</cp:coreProperties>
</file>